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 Light" panose="00000400000000000000" pitchFamily="2" charset="0"/>
      <p:regular r:id="rId41"/>
      <p:bold r:id="rId42"/>
      <p:italic r:id="rId43"/>
      <p:boldItalic r:id="rId44"/>
    </p:embeddedFont>
    <p:embeddedFont>
      <p:font typeface="Roboto Mono" panose="00000009000000000000" pitchFamily="49" charset="0"/>
      <p:regular r:id="rId45"/>
      <p:bold r:id="rId46"/>
      <p:italic r:id="rId47"/>
      <p:boldItalic r:id="rId48"/>
    </p:embeddedFont>
    <p:embeddedFont>
      <p:font typeface="Roboto Mono Light" panose="00000009000000000000" pitchFamily="49" charset="0"/>
      <p:regular r:id="rId49"/>
      <p:bold r:id="rId50"/>
      <p:italic r:id="rId51"/>
      <p:boldItalic r:id="rId52"/>
    </p:embeddedFont>
    <p:embeddedFont>
      <p:font typeface="Roboto Mono Medium" panose="00000009000000000000" pitchFamily="49" charset="0"/>
      <p:regular r:id="rId53"/>
      <p:bold r:id="rId54"/>
      <p:italic r:id="rId55"/>
      <p:boldItalic r:id="rId56"/>
    </p:embeddedFont>
    <p:embeddedFont>
      <p:font typeface="Sora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7" y="7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51da4399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451da439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1451da439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tor.net/bmi-calculato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4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Insurance Data </a:t>
              </a:r>
              <a:r>
                <a:rPr lang="en-US" sz="4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Analysis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>
            <a:spLocks noGrp="1"/>
          </p:cNvSpPr>
          <p:nvPr>
            <p:ph type="title"/>
          </p:nvPr>
        </p:nvSpPr>
        <p:spPr>
          <a:xfrm>
            <a:off x="388915" y="0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/>
              <a:t>Rata </a:t>
            </a:r>
            <a:r>
              <a:rPr lang="en-US" sz="2400" dirty="0" err="1"/>
              <a:t>rata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perokok</a:t>
            </a:r>
            <a:r>
              <a:rPr lang="en-US" sz="2400" dirty="0"/>
              <a:t>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 </a:t>
            </a:r>
            <a:r>
              <a:rPr lang="en-US" sz="2400" dirty="0" err="1"/>
              <a:t>atau</a:t>
            </a:r>
            <a:r>
              <a:rPr lang="en-US" sz="2400" dirty="0"/>
              <a:t> non </a:t>
            </a:r>
            <a:r>
              <a:rPr lang="en-US" sz="2400" dirty="0" err="1"/>
              <a:t>perokok</a:t>
            </a:r>
            <a:r>
              <a:rPr lang="en-US" sz="2400" dirty="0"/>
              <a:t> yang BMI </a:t>
            </a:r>
            <a:r>
              <a:rPr lang="en-US" sz="2400" dirty="0" err="1"/>
              <a:t>nya</a:t>
            </a:r>
            <a:r>
              <a:rPr lang="en-US" sz="2400" dirty="0"/>
              <a:t> </a:t>
            </a:r>
            <a:r>
              <a:rPr lang="en-US" sz="2400" dirty="0" err="1"/>
              <a:t>diatas</a:t>
            </a:r>
            <a:r>
              <a:rPr lang="en-US" sz="2400" dirty="0"/>
              <a:t> 25</a:t>
            </a:r>
            <a:endParaRPr sz="2400" dirty="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35116.90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8629.59.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Interpretation of the results as an answer to the questions you posed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Example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dipakai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diambil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1.338  orang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39.2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orang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u="sng" dirty="0" err="1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rentang</a:t>
            </a:r>
            <a:r>
              <a:rPr lang="en-US" sz="2000" b="1" u="sng" dirty="0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 normal (19-25)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tepatnya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selisih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xxx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xxx.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…..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smokers and non smokers</a:t>
            </a:r>
            <a:endParaRPr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charges in each region</a:t>
            </a:r>
            <a:endParaRPr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Interpretation of the results as an answer to the questions you posed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/>
              <a:t>Probability of someone has high charges given he’s a smoker</a:t>
            </a:r>
            <a:endParaRPr sz="280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BMI vs Smokers</a:t>
            </a:r>
            <a:endParaRPr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Which one is more probable, someone has high bmi given he has high charges or someone has high bmi given he has high charges?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sp>
        <p:nvSpPr>
          <p:cNvPr id="318" name="Google Shape;318;g1451da43991_0_20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51da43991_0_3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sp>
        <p:nvSpPr>
          <p:cNvPr id="324" name="Google Shape;324;g1451da43991_0_31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Interpretation of the results as an answer to the questions you posed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Smoker’s charges are higher than non smoker’s</a:t>
            </a:r>
            <a:endParaRPr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Charges with a BMI above 25 are higher than charges with a BMI below 25</a:t>
            </a:r>
          </a:p>
        </p:txBody>
      </p:sp>
      <p:sp>
        <p:nvSpPr>
          <p:cNvPr id="360" name="Google Shape;360;g142ad2f6649_0_134"/>
          <p:cNvSpPr txBox="1"/>
          <p:nvPr/>
        </p:nvSpPr>
        <p:spPr>
          <a:xfrm>
            <a:off x="401543" y="1997859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7.940654187820841e-06</a:t>
            </a: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0,5,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bukti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01700" lvl="1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dibawah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Etc..</a:t>
            </a:r>
            <a:endParaRPr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 explanation of what you did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Brief explanation of what you get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Things you need to upgrade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list all of references you used</a:t>
            </a:r>
            <a:endParaRPr sz="14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 motivating background to do this project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course introduction to probability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pacmann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project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pertama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tugas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menambah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portofolio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tentunya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menulis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komunikasi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Dataset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pun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terlalu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dianalisa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pemula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mudah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dipahami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seperti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lainnya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Walaupun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berusaha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mengerjakan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sebaiknya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kemampuan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salah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patut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bersangkutan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masa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diwajibkan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rutin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diolah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tersendiri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mengingat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disediakan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personal. Data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 variable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charges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Deskripsi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kolom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dataset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age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 of primary beneficiary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sex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Insurance contractor gender, female, male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</a:t>
            </a:r>
            <a:r>
              <a:rPr lang="en-ID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Body mass index, providing an understanding of body, weights that are relatively high or low relative to height, objective index of body weight (kg/m2) using the ratio of height to weight, ideally 18.5 to 24.9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children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Number of children covered by health insurance / Number of dependents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smoker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Smoking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● region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The beneficiary's residential area in the US, northeast, southeast, southwest, northwest. ● charges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Individual medical costs billed by health insurance 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charges between smoker and non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mean pada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setelah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32050,23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8434,27.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" name="Google Shape;239;g142ad2f6649_0_89">
            <a:extLst>
              <a:ext uri="{FF2B5EF4-FFF2-40B4-BE49-F238E27FC236}">
                <a16:creationId xmlns:a16="http://schemas.microsoft.com/office/drawing/2014/main" id="{31444851-2E83-68A2-EBE3-56D862C18F72}"/>
              </a:ext>
            </a:extLst>
          </p:cNvPr>
          <p:cNvSpPr txBox="1">
            <a:spLocks/>
          </p:cNvSpPr>
          <p:nvPr/>
        </p:nvSpPr>
        <p:spPr>
          <a:xfrm>
            <a:off x="376371" y="290777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variansi dari data charges perokok dan non perokok</a:t>
            </a:r>
            <a:endParaRPr lang="en-US" dirty="0"/>
          </a:p>
        </p:txBody>
      </p:sp>
      <p:sp>
        <p:nvSpPr>
          <p:cNvPr id="3" name="Google Shape;240;g142ad2f6649_0_89">
            <a:extLst>
              <a:ext uri="{FF2B5EF4-FFF2-40B4-BE49-F238E27FC236}">
                <a16:creationId xmlns:a16="http://schemas.microsoft.com/office/drawing/2014/main" id="{F7C74AD3-47B6-9D17-DAD9-4AC8229342CF}"/>
              </a:ext>
            </a:extLst>
          </p:cNvPr>
          <p:cNvSpPr txBox="1"/>
          <p:nvPr/>
        </p:nvSpPr>
        <p:spPr>
          <a:xfrm>
            <a:off x="388943" y="4127024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var()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statistics.variance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(). Variance data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133207,311.20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variance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35,925,420.50.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>
            <a:spLocks noGrp="1"/>
          </p:cNvSpPr>
          <p:nvPr>
            <p:ph type="title"/>
          </p:nvPr>
        </p:nvSpPr>
        <p:spPr>
          <a:xfrm>
            <a:off x="388915" y="13443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nn-NO" dirty="0"/>
              <a:t>BMI mana yang lebih tinggi, seseorang perokok atau non perokok? </a:t>
            </a:r>
            <a:endParaRPr lang="en-US" dirty="0"/>
          </a:p>
        </p:txBody>
      </p:sp>
      <p:sp>
        <p:nvSpPr>
          <p:cNvPr id="246" name="Google Shape;246;g1451da43991_0_0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30.70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30.65.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fungsi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median() di python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30.4475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30.3525.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EEC9D-7CE5-1461-733C-02E171C060B3}"/>
              </a:ext>
            </a:extLst>
          </p:cNvPr>
          <p:cNvSpPr txBox="1"/>
          <p:nvPr/>
        </p:nvSpPr>
        <p:spPr>
          <a:xfrm>
            <a:off x="388915" y="3156256"/>
            <a:ext cx="1140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nn-NO" sz="32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BMI mana yang lebih tinggi, seseorang laki-laki atau perempuan? </a:t>
            </a:r>
            <a:endParaRPr lang="en-ID" sz="3200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53804-4696-589E-0C61-DF618DF49907}"/>
              </a:ext>
            </a:extLst>
          </p:cNvPr>
          <p:cNvSpPr txBox="1"/>
          <p:nvPr/>
        </p:nvSpPr>
        <p:spPr>
          <a:xfrm>
            <a:off x="388915" y="4233474"/>
            <a:ext cx="114015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Rerata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30.94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30.38.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Analisa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lanjut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keduanya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juga. Median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30.69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biaya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30.10.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1036</Words>
  <Application>Microsoft Office PowerPoint</Application>
  <PresentationFormat>Widescreen</PresentationFormat>
  <Paragraphs>149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Roboto Mono Light</vt:lpstr>
      <vt:lpstr>Sora</vt:lpstr>
      <vt:lpstr>Calibri</vt:lpstr>
      <vt:lpstr>Montserrat Light</vt:lpstr>
      <vt:lpstr>Roboto Mono Medium</vt:lpstr>
      <vt:lpstr>Arial</vt:lpstr>
      <vt:lpstr>Roboto Mono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charges between smoker and non</vt:lpstr>
      <vt:lpstr>BMI mana yang lebih tinggi, seseorang perokok atau non perokok? </vt:lpstr>
      <vt:lpstr>Rata rata tagihan kesehatan perokok yang BMI nya diatas 25 atau non perokok yang BMI nya diatas 25</vt:lpstr>
      <vt:lpstr>Analysis</vt:lpstr>
      <vt:lpstr>Categorical Variables Analysis</vt:lpstr>
      <vt:lpstr>Proporsion of smokers and non smokers</vt:lpstr>
      <vt:lpstr>Proporsion of charges in each region</vt:lpstr>
      <vt:lpstr>Etc..</vt:lpstr>
      <vt:lpstr>Etc..</vt:lpstr>
      <vt:lpstr>Analysis</vt:lpstr>
      <vt:lpstr>Continuous Variables Analysis</vt:lpstr>
      <vt:lpstr>Probability of someone has high charges given he’s a smoker</vt:lpstr>
      <vt:lpstr>BMI vs Smokers</vt:lpstr>
      <vt:lpstr>Etc..</vt:lpstr>
      <vt:lpstr>Etc..</vt:lpstr>
      <vt:lpstr>Analysis</vt:lpstr>
      <vt:lpstr>Variables Correlation</vt:lpstr>
      <vt:lpstr>Correlation </vt:lpstr>
      <vt:lpstr>Hypothesis Testing</vt:lpstr>
      <vt:lpstr>Smoker’s charges are higher than non smoker’s</vt:lpstr>
      <vt:lpstr>Charges with a BMI above 25 are higher than charges with a BMI below 25</vt:lpstr>
      <vt:lpstr>Etc..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Bashir Ammar Hakim</cp:lastModifiedBy>
  <cp:revision>3</cp:revision>
  <dcterms:created xsi:type="dcterms:W3CDTF">2022-06-30T03:08:43Z</dcterms:created>
  <dcterms:modified xsi:type="dcterms:W3CDTF">2022-10-08T07:15:25Z</dcterms:modified>
</cp:coreProperties>
</file>